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KEI HONG TANPA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05343"/>
            <a:ext cx="12192000" cy="3098307"/>
          </a:xfrm>
        </p:spPr>
        <p:txBody>
          <a:bodyPr>
            <a:normAutofit/>
          </a:bodyPr>
          <a:lstStyle/>
          <a:p>
            <a:r>
              <a:rPr lang="en-US" sz="3200" dirty="0"/>
              <a:t>My Redeemer </a:t>
            </a:r>
          </a:p>
          <a:p>
            <a:r>
              <a:rPr lang="en-US" sz="3200" dirty="0"/>
              <a:t>Late 19:14</a:t>
            </a:r>
          </a:p>
          <a:p>
            <a:r>
              <a:rPr lang="en-US" sz="3200" dirty="0"/>
              <a:t>Philip P. Bliss, 1838-1876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 </a:t>
            </a:r>
          </a:p>
          <a:p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ta.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(ding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hi.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Pa le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La-in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om ding hi.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3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thang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26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188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7. KEI HONG TANPA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2018-12-13T15:53:56Z</dcterms:modified>
</cp:coreProperties>
</file>